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9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6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3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0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1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5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7343-534B-4BBB-A407-F496FC24333E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6607-C3D3-49CB-B819-A254CBE9C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700" u="sng" dirty="0" smtClean="0"/>
              <a:t>Lesson 33: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Commas with Introductory Words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Introductory </a:t>
            </a:r>
            <a:r>
              <a:rPr lang="en-US" b="1" dirty="0" smtClean="0">
                <a:solidFill>
                  <a:srgbClr val="FF0000"/>
                </a:solidFill>
              </a:rPr>
              <a:t>Word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Unfortunately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/>
              <a:t> the store was not open.</a:t>
            </a:r>
          </a:p>
          <a:p>
            <a:r>
              <a:rPr lang="en-US" b="1" dirty="0" smtClean="0"/>
              <a:t>Introductory </a:t>
            </a:r>
            <a:r>
              <a:rPr lang="en-US" b="1" dirty="0" smtClean="0">
                <a:solidFill>
                  <a:srgbClr val="0070C0"/>
                </a:solidFill>
              </a:rPr>
              <a:t>Phrase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At six o’clock in the morning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/>
              <a:t> the store is not open.</a:t>
            </a:r>
          </a:p>
          <a:p>
            <a:pPr lvl="0"/>
            <a:r>
              <a:rPr lang="en-US" b="1" dirty="0">
                <a:solidFill>
                  <a:prstClr val="black"/>
                </a:solidFill>
              </a:rPr>
              <a:t>Introductory </a:t>
            </a:r>
            <a:r>
              <a:rPr lang="en-US" b="1" dirty="0">
                <a:solidFill>
                  <a:srgbClr val="008000"/>
                </a:solidFill>
              </a:rPr>
              <a:t>Clause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Although we have waited for fifteen minutes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the store is still not open.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88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Yes we are leaving in an hour.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If you are late we will leave without you.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To get there on time we must leave now.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Whatever you forgot you don’t need!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Lesson 33: Commas with Introductory Words</vt:lpstr>
      <vt:lpstr>Let’s Practice!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 with Introductory Words</dc:title>
  <dc:creator>Alyssa</dc:creator>
  <cp:lastModifiedBy>Alyssa</cp:lastModifiedBy>
  <cp:revision>9</cp:revision>
  <dcterms:created xsi:type="dcterms:W3CDTF">2013-01-22T01:02:37Z</dcterms:created>
  <dcterms:modified xsi:type="dcterms:W3CDTF">2013-01-22T02:09:02Z</dcterms:modified>
</cp:coreProperties>
</file>